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5495E"/>
    <a:srgbClr val="00AEEF"/>
    <a:srgbClr val="41A7BF"/>
    <a:srgbClr val="0E6794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737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66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7019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4619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9305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1578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753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733256"/>
            <a:ext cx="2664296" cy="432048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060848"/>
            <a:ext cx="5832648" cy="20162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МОЛИТВА ПРО НЕБАЧЕНІ БЛАГОСЛОВЕННЯ</a:t>
            </a:r>
            <a:endParaRPr lang="ru-RU" sz="34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Благословенний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Господь, моя,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скеля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руки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навчає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божественного бою 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благовісті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пальці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війни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організацію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4:2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твердиня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фортеця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 та моя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охорона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щит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до Тебе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вдаюся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народ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підбиваєш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5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4:9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Боже, 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пісню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заспіваю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Всевишній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Славний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Боже, на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гітарі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заграю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1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4:10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перемогу президентам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подаєш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рятуєш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слугу-баптиста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Давида,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раба,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лихого меча!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43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4:12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були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сини-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саджанці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виплекані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молодості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дочки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наріжні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стовпи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витесані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окрасу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палати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8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4:13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Доми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вони духовно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видають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найрізніше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котяться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тисячами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новонавернених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церкви, десятками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тисяч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 наших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місіях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розплоджуються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4:14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Слуги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навертають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багато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душ,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немає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відпадінь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немає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хвороби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на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вулицях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наших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навколо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наших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нових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церков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нема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нарікань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5661248"/>
            <a:ext cx="2808312" cy="4320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4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4:15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Блаженний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народ,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так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ведеться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блаженний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щирий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християнський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люд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Бог! </a:t>
            </a:r>
          </a:p>
        </p:txBody>
      </p:sp>
    </p:spTree>
    <p:extLst>
      <p:ext uri="{BB962C8B-B14F-4D97-AF65-F5344CB8AC3E}">
        <p14:creationId xmlns:p14="http://schemas.microsoft.com/office/powerpoint/2010/main" val="12774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40</Words>
  <Application>Microsoft Office PowerPoint</Application>
  <PresentationFormat>Экран (4:3)</PresentationFormat>
  <Paragraphs>51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144</vt:lpstr>
      <vt:lpstr>ПСАЛОМ 144:1</vt:lpstr>
      <vt:lpstr>ПСАЛОМ 144:2</vt:lpstr>
      <vt:lpstr>ПСАЛОМ 144:9</vt:lpstr>
      <vt:lpstr>ПСАЛОМ 144:10</vt:lpstr>
      <vt:lpstr>ПСАЛОМ 144:12</vt:lpstr>
      <vt:lpstr>ПСАЛОМ 144:13</vt:lpstr>
      <vt:lpstr>ПСАЛОМ 144:14</vt:lpstr>
      <vt:lpstr>ПСАЛОМ 144:15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172</cp:revision>
  <dcterms:created xsi:type="dcterms:W3CDTF">2011-03-25T18:27:23Z</dcterms:created>
  <dcterms:modified xsi:type="dcterms:W3CDTF">2019-11-11T20:16:49Z</dcterms:modified>
</cp:coreProperties>
</file>